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DEBDFD-321B-42C0-8629-0A0F006BF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91303D3-50D5-4DFF-80CD-C8015F4CE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F3B1D7-08CA-4BE2-8749-6068A6ED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66F712-1C77-4397-928E-6EBEC9658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F3A679-2FE3-40D9-9D7D-2340E71B8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0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0439C1-B7FB-4B2A-BC49-B039513C4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55109A-1DCB-4292-B1B5-268E9350F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E35BD9-6EB0-4033-AE6A-D13CAF45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D52D7F-1B81-4906-9C8F-77DB5332A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D79B05-CFBF-4FDD-A1D9-6EFC0A28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13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4AA80-F2ED-46F4-93AB-178F79B67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27AF27-AF79-4629-8096-87D042998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36571D-DD5D-4AEB-971E-132A2F3D4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ADC279-2488-4060-AC82-2D0E1ED66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A4F56E-78F7-4609-8DEC-70FA831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394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C857BB-B83D-4E6C-B58D-78A82240E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EDFBF2-CC3C-4125-AD42-22BA5D15A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75CEE0-6316-4B67-9864-6F9E266916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330B42-F935-4C6A-BE11-CA945C29B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5F5F10-DD0F-4B7B-9617-85952CCF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706E1C-3B7C-4B83-844C-B59595727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302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4A7664-3C4E-4B80-A660-7FA805481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A35847-AB60-45A9-A573-28CF827BE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A06E255-CE78-494E-996E-55EB8E57A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7B84DE7-B086-4B99-88C8-0F16B4810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1C6D3AA-4970-4212-9FE6-5473236E0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D6582A4-1FE9-46B1-AF21-E9788745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E3BF7EB-C873-44B4-8A51-7D38A4AD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5963AFC-11ED-4115-8224-7B81ABF3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17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E1A51-3B61-4F02-9CA3-8A03C20F2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2FE1BF-36EF-451E-A249-D3DAEE8E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829BE-F6B0-463F-9CFB-84440768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0FC468B-D880-4CAB-90D3-37A477D2E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78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D11C297-292A-42E9-ADA5-452062D80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0D504A-55FE-4CAE-9B19-DE7258D0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DE82AA-EAA5-43CE-B7A9-1C101552C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2151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5A334-4E2C-408C-B2F9-A29667714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112E17-3D62-4F17-89FF-76CAF9C89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86C1577-21D9-488B-A797-FCCAA02BD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FD043E-D49A-4ED8-BB08-DDC6B559A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C8A02A-1D77-4F04-996D-C7E1FCD15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F7FC3D-E3FE-4B58-B2CB-078CACE57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1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EAF65-37C2-45B8-BCAA-6000C06A0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05896B4-9598-411C-BF06-302F3EB78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8A73E0-B347-4939-9AA1-E90831C53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387D1E-4B5E-4740-B396-E2D379C05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8D8F3E-28BB-4C7D-B6E9-FC1F23928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A77855-9A76-4FA7-8475-128AD76C3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880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FBF9D5-6263-4B47-A0DB-A7385853F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57A37B-9C4D-4D61-9467-6A171CED8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CDA746-206E-49BE-B475-2195E9E34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B96D30-8862-4A7B-AA43-99DDD0630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F889A5-7816-4E52-BAB8-BFFF863B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04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53818AF-1D80-4FDB-8075-874BA600E0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BD9A4F-9B11-4CC6-AEBC-B8B104E6A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19CA65-8F74-4060-B564-01214E73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6405B6-CDCB-4B1D-AEEA-4A3A9FAA7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8432D7-5818-4B4D-A1A1-A0368F799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972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357E8D-54C2-4B6A-AF62-3C82B078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16A998-0C02-43BD-9A51-8CD5B4852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3F1987-0552-44B3-A34D-7B6B6DAD9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FC187-18E3-40F0-91BA-217CB638CF26}" type="datetimeFigureOut">
              <a:rPr lang="fr-FR" smtClean="0"/>
              <a:t>03/11/2025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8ADD59-9239-4603-8815-4C90A6399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5CA3F1-4D75-4250-AEC4-1575CB235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C8EEB-1099-4038-9209-BDAEA194BF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287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llice-international.com/wp-content/uploads/2025/02/cartes_des_risques_gallice_2025-1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C1406C-AF2C-4C56-980C-CCF5C07AB6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9EAE74-A447-4AF1-B1AB-6321AEDE2F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8406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100CB9D-5467-4463-8DAF-27BB63A42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89" y="321733"/>
            <a:ext cx="6781426" cy="57688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FE6AAA-663A-49A1-AA59-E3AAFBA20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715" y="259407"/>
            <a:ext cx="5306285" cy="490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8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4BAAC4C-190E-4F98-B6DC-CD84B6606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796" y="0"/>
            <a:ext cx="7782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2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B3422D-07B9-4385-B5A7-E6BF8162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1889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4AC8712-663A-4068-8ADC-323ACE0F529D}"/>
              </a:ext>
            </a:extLst>
          </p:cNvPr>
          <p:cNvSpPr txBox="1"/>
          <p:nvPr/>
        </p:nvSpPr>
        <p:spPr>
          <a:xfrm>
            <a:off x="9912024" y="1595735"/>
            <a:ext cx="21953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>
                <a:hlinkClick r:id="rId3"/>
              </a:rPr>
              <a:t>https://www.gallice-international.com/wp-content/uploads/2025/02/cartes_des_risques_gallice_2025-1.pdf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4995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A56685E-52D5-4F72-8B75-C1A6B02B4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10" y="309714"/>
            <a:ext cx="10063255" cy="608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3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70A9B6E-2C65-4623-8D3A-EFCE56284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571" y="418690"/>
            <a:ext cx="9078592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11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DD741-EED5-4E69-8C4C-F99D4F7FE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CF9F63-C6DF-410F-9A72-C2E10F7B5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BE3ED6-FE37-4508-B471-E0ACA5183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16" y="577533"/>
            <a:ext cx="10450968" cy="524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2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259787-954A-492C-AB6A-6FB934426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A91803-6FAF-4A39-ACA3-5819D6021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AC1D26-5284-4CB0-986D-AFFF7B1C7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35" y="823549"/>
            <a:ext cx="9164329" cy="521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95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133AE1-D750-4840-BAD5-FE1B5C8B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522C7A-0663-48DA-BBD1-DDE270FE5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0AA359-4943-4FA8-A8B9-C1D720C3F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598" y="204337"/>
            <a:ext cx="9154803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35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6C479E-E8A3-4A64-87D6-D702C2D8D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5D8BB5-B9D2-4BCB-A57D-1247A6B67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1AB5AB-4A0C-4017-8A57-4ED83699B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230" y="271022"/>
            <a:ext cx="9059539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77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F0A08C-5444-4997-B85F-6E78DB22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935904-980A-433D-9A25-960F95B77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8B3161-50A3-4E58-B86C-8AF580B66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456" y="156339"/>
            <a:ext cx="8073412" cy="654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8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8AB906-5422-4CFB-8688-E44EB13D4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D545EB-12A6-42EF-9073-BFF704133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2C8A78-C1B6-4142-B891-B64ABAC3A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975" y="0"/>
            <a:ext cx="8146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9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DE351-B952-4B0F-B82D-8DE66DE3F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1DF160-E5F4-4E9B-B216-2E848729E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59035D-E55D-4AEC-9398-25B8F65DF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072" y="456785"/>
            <a:ext cx="9173855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16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85AF1-5F84-483F-A9C5-19D327F34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02C95B-627F-4A66-BAAE-470E01E30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ACE473-69C0-4806-BB5E-D0BE63317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49" y="681037"/>
            <a:ext cx="10107436" cy="4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02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CD7D-6321-496E-9C57-EC903E6B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AAA497-BB11-42B2-AA2E-BCB181F9F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E0AEC7-E7C0-40C9-89F0-5AA9EAC88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56" y="509180"/>
            <a:ext cx="9402487" cy="58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56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5767A7-B3BE-4F02-8A0C-A4B233BAA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30FACB-D914-4FB6-88F0-28FEE5A3E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82B9EA-B65D-4C0A-AD9F-9FDE71C09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361" y="466311"/>
            <a:ext cx="9869277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11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91633-BEE8-4239-BFA0-9D06E1278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3191D8-9132-4355-B18D-622AE8D89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3C5FBA-5847-41B4-82BA-086C93303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168092"/>
          </a:xfrm>
          <a:prstGeom prst="rect">
            <a:avLst/>
          </a:prstGeom>
        </p:spPr>
      </p:pic>
      <p:pic>
        <p:nvPicPr>
          <p:cNvPr id="1028" name="Picture 4" descr="Facteurs de la puissance étatique : du hard au soft power, 2018&amp;nbsp; -  Espace mondial : l'Atlas">
            <a:extLst>
              <a:ext uri="{FF2B5EF4-FFF2-40B4-BE49-F238E27FC236}">
                <a16:creationId xmlns:a16="http://schemas.microsoft.com/office/drawing/2014/main" id="{9D78888A-F8B8-4DFD-AAE6-B57D8A1A1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58027"/>
            <a:ext cx="10477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1784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</Words>
  <Application>Microsoft Office PowerPoint</Application>
  <PresentationFormat>Grand écran</PresentationFormat>
  <Paragraphs>1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ADMIN6</dc:creator>
  <cp:lastModifiedBy>ADMIN6</cp:lastModifiedBy>
  <cp:revision>2</cp:revision>
  <dcterms:created xsi:type="dcterms:W3CDTF">2025-11-03T08:47:41Z</dcterms:created>
  <dcterms:modified xsi:type="dcterms:W3CDTF">2025-11-03T08:49:02Z</dcterms:modified>
</cp:coreProperties>
</file>